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7" r:id="rId9"/>
    <p:sldId id="1148" r:id="rId10"/>
    <p:sldId id="1149" r:id="rId11"/>
    <p:sldId id="1150" r:id="rId12"/>
    <p:sldId id="1151" r:id="rId13"/>
    <p:sldId id="1152" r:id="rId14"/>
    <p:sldId id="1153" r:id="rId15"/>
    <p:sldId id="1154" r:id="rId16"/>
    <p:sldId id="1155" r:id="rId17"/>
    <p:sldId id="115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经典专题特训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压强和浮力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练　模　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厦门三模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）科技节，同学们用吹风机和一串气球表演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风火轮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，随着吹风机吹出空气，气球转动并向吹风机上方移动，这是因为吹风机的上方空气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046" y="2564904"/>
            <a:ext cx="2763037" cy="24009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47734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厦门翔安一中模拟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）小杨选择了两个高度分别为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，底面积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的实心均匀的圆柱体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进行工艺品搭建，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置于水平桌面上，如图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的上表面沿水平方向截取高为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的圆柱块，并将截取部分平放在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的中央，则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对桌面的压强随截取高度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的变化关系如图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上截取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的圆柱块平放在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的中央，求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对桌面的压强增加量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3573016"/>
            <a:ext cx="6120680" cy="28490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30801" y="2492896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03613" y="3060334"/>
            <a:ext cx="106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400 </a:t>
            </a:r>
            <a:r>
              <a:rPr lang="en-US" altLang="zh-CN" sz="2400" smtClean="0">
                <a:ea typeface="黑体" panose="02010609060101010101" pitchFamily="49" charset="-122"/>
              </a:rPr>
              <a:t>Pa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福州仓山区模拟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影响浮力大小的因素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这一问题时，小明把一个饮料罐慢慢按入水中，感觉用力越来越大，由此猜想浮力大小可能与物体浸入液体中的深度有关，于是他和学习小组的同学一起设计了如图甲所示的实验步骤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步骤中所受浮力大小为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2420888"/>
            <a:ext cx="4605699" cy="3312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10399" y="5803928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三次实验，可知浮力大小与物体浸没在液体中的深度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）；分析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三次实验，可知在物体排开液体的体积一定时，液体密度越大，物体受到的浮力越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2430364"/>
            <a:ext cx="5616624" cy="40394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487694" y="8367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无关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67214" y="193514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）同组的小华想探究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物体受到的浮力与其形状是否有关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，她找来薄铁片，烧杯和水进行实验，实验步骤如下：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步骤一：将铁片放入盛水的烧杯中，铁片下沉至杯底；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步骤二：将铁片弯成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碗状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再放入水中，它漂浮在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通过分析可知，第一次铁片受到的浮力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）第二次铁片受到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小华得出：物体受到的浮力与其形状有关，小华得出错误结论的原因是她只关注了铁片形状的改变，忽视了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对浮力大小的影响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0437" y="316250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小于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60129" y="5066887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物体排开液体的体积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1390" y="1624073"/>
            <a:ext cx="4111649" cy="29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）小明学习浮力知识后想利用电子秤、苹果、铁丝和两个相同的烧杯测出浓盐水的密度，如图乙所示，请将以下实验步骤补充完整：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在烧杯中倒入适量的水，用调好的电子秤测出烧杯和水的总质量为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用铁丝压苹果使其浸没在水中（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水未溢出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），不接触烧杯底和侧壁，记录电子秤示数为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往另一烧杯倒入适量的浓盐水，用电子秤测出烧杯和浓盐水的总质量为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用铁丝压苹果使其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在浓盐水中（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浓盐水未溢出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），不接触烧杯底和侧壁，记录电子秤的示数为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盐水密度的表达式为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</a:t>
            </a:r>
            <a:r>
              <a:rPr lang="zh-CN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盐水</a:t>
            </a:r>
            <a:r>
              <a:rPr lang="zh-CN" altLang="en-US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已知水的密度为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331" y="4221088"/>
            <a:ext cx="5591679" cy="185248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430910" y="361540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浸没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367014" y="4328554"/>
                <a:ext cx="2133276" cy="640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>
                    <a:ea typeface="等线" panose="02010600030101010101" pitchFamily="2" charset="-122"/>
                  </a:rPr>
                  <a:t>ρ</a:t>
                </a:r>
                <a:r>
                  <a:rPr lang="zh-CN" altLang="zh-CN" sz="24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014" y="4328554"/>
                <a:ext cx="2133276" cy="640368"/>
              </a:xfrm>
              <a:prstGeom prst="rect">
                <a:avLst/>
              </a:prstGeom>
              <a:blipFill>
                <a:blip r:embed="rId3"/>
                <a:stretch>
                  <a:fillRect b="-9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83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3948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泉州南安模拟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）项目式学习小组订制了一个高为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、底面积为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的圆柱状空心塑料筒，用以制作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浮力秤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如图所示，将筒竖直放入水中，静止时量出筒露出水面的长度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，在水面位置做一记号标为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）此时塑料筒底部受到的液体压强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）塑料筒的重力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788" y="2924944"/>
            <a:ext cx="1399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1638" y="4077072"/>
            <a:ext cx="117692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1 600 N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2558" y="4653136"/>
            <a:ext cx="8158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）筒露出水面长度</a:t>
            </a:r>
            <a:r>
              <a:rPr lang="en-US" altLang="zh-CN" sz="2400" b="0" i="1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en-US" altLang="zh-CN" sz="2400" b="0" kern="100" baseline="-25000" smtClean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 b="0" kern="10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.2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处应标注的数值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1818" y="5216112"/>
            <a:ext cx="117692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1 600 N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326" y="2507902"/>
            <a:ext cx="3600400" cy="399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8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浮力秤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刻度是否均匀？请写出待测物体重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与塑料筒露出水面长度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的关系表达式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4915034"/>
            <a:ext cx="11377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根据漂浮时浮力等于重力可得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待测物体的重力等于增大的浮力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zh-CN" altLang="en-US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en-US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gS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sz="2400" kern="100">
                <a:cs typeface="Times New Roman" panose="02020603050405020304" pitchFamily="18" charset="0"/>
              </a:rPr>
              <a:t>），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因为物体的重力与露出的高度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是一次函数关系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故该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浮力秤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刻度是均匀的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054" y="1401358"/>
            <a:ext cx="3168352" cy="351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42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862322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　真　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临沂中考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）小华观察发现：同一河流，狭窄处比宽阔处水流更快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受此启发，他结合所学物理知识，设计了四种装置吸取液体肥，用于学校劳动基地水肥一体化灌溉，各装置剖面如图所示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在左端管口横截面积和水流流速相同的情况下，下列设计中吸肥最快的是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3411002"/>
            <a:ext cx="6070197" cy="32367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96662" y="28443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）如图所示，水平桌面上两个完全相同的容器中分别装有甲、乙两种液体，已知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两点处的液体压强相等，则两种液体的密度关系为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无法判断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942" y="2174307"/>
            <a:ext cx="4136326" cy="26836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43678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87275"/>
              </a:xfrm>
            </p:spPr>
            <p:txBody>
              <a:bodyPr/>
              <a:lstStyle/>
              <a:p>
                <a:pPr algn="l">
                  <a:spcAft>
                    <a:spcPts val="0"/>
                  </a:spcAft>
                  <a:tabLst>
                    <a:tab pos="6210935" algn="l"/>
                  </a:tabLst>
                </a:pP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黑龙江龙东地区中考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）小宁同学把一个质量为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50 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的木块放在水中，木块漂浮时有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的体积露出水面，则这个木块受到的浮力是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__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_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_N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，它的密度是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______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kern="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N/kg</a:t>
                </a:r>
                <a:r>
                  <a:rPr lang="zh-CN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87275"/>
              </a:xfrm>
              <a:blipFill>
                <a:blip r:embed="rId2"/>
                <a:stretch>
                  <a:fillRect l="-796" r="-637" b="-2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319342" y="155445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0.5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199662" y="1554457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）在探究液体压强与哪些因素有关时，小明提出如下猜想：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与深度有关；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与液体密度有关；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与容器大小有关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）实验前，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形管两侧液面如图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甲所示，应重新安装橡胶管使两侧液面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230" y="1922072"/>
            <a:ext cx="6649096" cy="31880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568418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相平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）调好器材后，探究猜想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，比较图乙、丙可知：同种液体，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，压强越大；已知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，比较图丙、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可知：深度相同时，液体密度越大，压强越大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）将探头放入图戊的盐水中，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形管两侧液面高度差与图丙一致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，根据实验结论推测，探头的位置可能在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）处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3645024"/>
            <a:ext cx="5953377" cy="28544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83703" y="84034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深度越深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14408" y="139807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丁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94970" y="3040082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黑体" panose="02010609060101010101" pitchFamily="49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）探究猜想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所示，在大小不同的容器中装入深度相同的水，将探头分别放入容器底，观察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形管两侧液面，得出结论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此实验设计不合理的地方是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3789040"/>
            <a:ext cx="5331511" cy="23669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4606" y="1935686"/>
            <a:ext cx="3897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没有控制液体的深度相同　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）完成实验后，针对猜想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的探究，为了使结论具有普遍性，除了在水中多次实验外，还应该进行的实验是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39022" y="3067354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换用不同的液体多次实验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）王莲拥有水生植物中最大的叶片，莲叶边缘上卷，在叶脉通气组织支撑下，莲叶几乎不浸入水中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王莲进入观赏期时，植物园向游客开设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莲叶载人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的体验活动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为保证安全，莲叶浸入水中的深度不能超过其边缘卷边高度的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工作人员将面积为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的硬质泡沫板放在底面积为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的莲叶中央，该莲叶卷边高度为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，游客站立在硬质泡沫板上，体验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一叶当舟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的乐趣，如图所示，某游客质量为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，双脚站立时与地面的接触面积为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5166" y="4077072"/>
            <a:ext cx="4536504" cy="234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）游客双脚站立在地面时对地面的压强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）游客体验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一叶当舟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时，莲叶受到的压强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）为保证安全，该莲叶能托起游客的最大质量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7948" y="1196568"/>
            <a:ext cx="163057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1.5×10</a:t>
            </a:r>
            <a:r>
              <a:rPr lang="en-US" altLang="zh-CN" sz="2400" kern="100" baseline="30000">
                <a:latin typeface="+mn-lt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110" y="2079616"/>
            <a:ext cx="106471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420 Pa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574" y="3029105"/>
            <a:ext cx="89479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77 kg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0198" y="853253"/>
            <a:ext cx="4536504" cy="234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1477</Words>
  <Application>Microsoft Office PowerPoint</Application>
  <PresentationFormat>自定义</PresentationFormat>
  <Paragraphs>108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等线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433</cp:revision>
  <dcterms:created xsi:type="dcterms:W3CDTF">2020-11-06T05:24:00Z</dcterms:created>
  <dcterms:modified xsi:type="dcterms:W3CDTF">2025-09-10T12:56:51Z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